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rels" ContentType="application/vnd.openxmlformats-package.relationships+xml"/>
  <Default Extension="svg" ContentType="image/svg+xml"/>
  <Default Extension="png" ContentType="image/png"/>
  <Default Extension="jpg" ContentType="image/jpeg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1.xml" ContentType="application/vnd.openxmlformats-officedocument.presentationml.slide+xml"/>
  <Override PartName="/ppt/notesSlides/notesSlide7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7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theme/theme12.xml" ContentType="application/vnd.openxmlformats-officedocument.theme+xml"/>
  <Override PartName="/ppt/slides/slide122.xml" ContentType="application/vnd.openxmlformats-officedocument.presentationml.slide+xml"/>
  <Override PartName="/ppt/notesSlides/notesSlide122.xml" ContentType="application/vnd.openxmlformats-officedocument.presentationml.notesSlide+xml"/>
  <Override PartName="/ppt/presProps.xml" ContentType="application/vnd.openxmlformats-officedocument.presentationml.presProps+xml"/>
  <Override PartName="/ppt/slides/slide23.xml" ContentType="application/vnd.openxmlformats-officedocument.presentationml.slide+xml"/>
  <Override PartName="/ppt/notesSlides/notesSlide23.xml" ContentType="application/vnd.openxmlformats-officedocument.presentationml.notesSlide+xml"/>
  <Override PartName="/ppt/tableStyles.xml" ContentType="application/vnd.openxmlformats-officedocument.presentationml.tableStyles+xml"/>
  <Override PartName="/ppt/slides/slide64.xml" ContentType="application/vnd.openxmlformats-officedocument.presentationml.slide+xml"/>
  <Override PartName="/ppt/notesSlides/notesSlide64.xml" ContentType="application/vnd.openxmlformats-officedocument.presentationml.notesSlide+xml"/>
  <Override PartName="/ppt/slides/slide115.xml" ContentType="application/vnd.openxmlformats-officedocument.presentationml.slide+xml"/>
  <Override PartName="/ppt/notesSlides/notesSlide115.xml" ContentType="application/vnd.openxmlformats-officedocument.presentationml.notesSlide+xml"/>
  <Override PartName="/ppt/commentAuthors.xml" ContentType="application/vnd.openxmlformats-officedocument.presentationml.commentAuthors+xml"/>
  <Override PartName="/customXml/item3.xml" ContentType="application/xml"/>
  <Override PartName="/customXml/itemProps31.xml" ContentType="application/vnd.openxmlformats-officedocument.customXmlProperties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7.xml" ContentType="application/vnd.openxmlformats-officedocument.presentationml.slide+xml"/>
  <Override PartName="/ppt/notesSlides/notesSlide57.xml" ContentType="application/vnd.openxmlformats-officedocument.presentationml.notesSlide+xml"/>
  <Override PartName="/ppt/slides/slide108.xml" ContentType="application/vnd.openxmlformats-officedocument.presentationml.slide+xml"/>
  <Override PartName="/ppt/notesSlides/notesSlide108.xml" ContentType="application/vnd.openxmlformats-officedocument.presentationml.notesSlide+xml"/>
  <Override PartName="/customXml/item22.xml" ContentType="application/xml"/>
  <Override PartName="/customXml/itemProps22.xml" ContentType="application/vnd.openxmlformats-officedocument.customXmlProperties+xml"/>
  <Override PartName="/ppt/slides/slide49.xml" ContentType="application/vnd.openxmlformats-officedocument.presentationml.slide+xml"/>
  <Override PartName="/ppt/notesSlides/notesSlide49.xml" ContentType="application/vnd.openxmlformats-officedocument.presentationml.notesSlide+xml"/>
  <Override PartName="/customXml/item13.xml" ContentType="application/xml"/>
  <Override PartName="/customXml/itemProps13.xml" ContentType="application/vnd.openxmlformats-officedocument.customXmlProperties+xml"/>
  <Override PartName="/ppt/slides/slide910.xml" ContentType="application/vnd.openxmlformats-officedocument.presentationml.slide+xml"/>
  <Override PartName="/ppt/notesSlides/notesSlide910.xml" ContentType="application/vnd.openxmlformats-officedocument.presentationml.notesSlide+xml"/>
  <Override PartName="/ppt/viewProps.xml" ContentType="application/vnd.openxmlformats-officedocument.presentationml.viewProps+xml"/>
  <Override PartName="/ppt/slides/slide311.xml" ContentType="application/vnd.openxmlformats-officedocument.presentationml.slide+xml"/>
  <Override PartName="/ppt/notesSlides/notesSlide311.xml" ContentType="application/vnd.openxmlformats-officedocument.presentationml.notesSlide+xml"/>
  <Override PartName="/ppt/slides/slide812.xml" ContentType="application/vnd.openxmlformats-officedocument.presentationml.slide+xml"/>
  <Override PartName="/ppt/notesSlides/notesSlide812.xml" ContentType="application/vnd.openxmlformats-officedocument.presentationml.notesSlide+xml"/>
  <Override PartName="/ppt/slides/slide1313.xml" ContentType="application/vnd.openxmlformats-officedocument.presentationml.slide+xml"/>
  <Override PartName="/ppt/notesSlides/notesSlide1313.xml" ContentType="application/vnd.openxmlformats-officedocument.presentationml.notesSlide+xml"/>
  <Override PartName="/ppt/authors.xml" ContentType="application/vnd.ms-powerpoint.author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5" /><Relationship Type="http://schemas.microsoft.com/office/2020/02/relationships/classificationlabels" Target="/docMetadata/LabelInfo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14" r:id="rId2"/>
    <p:sldId id="329" r:id="rId3"/>
    <p:sldId id="334" r:id="rId4"/>
    <p:sldId id="343" r:id="rId5"/>
    <p:sldId id="339" r:id="rId6"/>
    <p:sldId id="341" r:id="rId7"/>
    <p:sldId id="322" r:id="rId8"/>
    <p:sldId id="338" r:id="rId9"/>
    <p:sldId id="328" r:id="rId10"/>
    <p:sldId id="323" r:id="rId11"/>
    <p:sldId id="325" r:id="rId12"/>
    <p:sldId id="342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5" autoAdjust="0"/>
    <p:restoredTop sz="95394" autoAdjust="0"/>
  </p:normalViewPr>
  <p:slideViewPr>
    <p:cSldViewPr snapToGrid="0">
      <p:cViewPr>
        <p:scale>
          <a:sx n="100" d="100"/>
          <a:sy n="100" d="100"/>
        </p:scale>
        <p:origin x="216" y="-542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1.xml" Id="rId8" /><Relationship Type="http://schemas.openxmlformats.org/officeDocument/2006/relationships/slide" Target="/ppt/slides/slide122.xml" Id="rId13" /><Relationship Type="http://schemas.openxmlformats.org/officeDocument/2006/relationships/presProps" Target="/ppt/presProps.xml" Id="rId18" /><Relationship Type="http://schemas.openxmlformats.org/officeDocument/2006/relationships/slide" Target="/ppt/slides/slide23.xml" Id="rId3" /><Relationship Type="http://schemas.openxmlformats.org/officeDocument/2006/relationships/tableStyles" Target="/ppt/tableStyles.xml" Id="rId21" /><Relationship Type="http://schemas.openxmlformats.org/officeDocument/2006/relationships/slide" Target="/ppt/slides/slide64.xml" Id="rId7" /><Relationship Type="http://schemas.openxmlformats.org/officeDocument/2006/relationships/slide" Target="/ppt/slides/slide115.xml" Id="rId12" /><Relationship Type="http://schemas.openxmlformats.org/officeDocument/2006/relationships/commentAuthors" Target="/ppt/commentAuthors.xml" Id="rId17" /><Relationship Type="http://schemas.openxmlformats.org/officeDocument/2006/relationships/customXml" Target="/customXml/item3.xml" Id="rId25" /><Relationship Type="http://schemas.openxmlformats.org/officeDocument/2006/relationships/slide" Target="/ppt/slides/slide16.xml" Id="rId2" /><Relationship Type="http://schemas.openxmlformats.org/officeDocument/2006/relationships/handoutMaster" Target="/ppt/handoutMasters/handoutMaster11.xml" Id="rId16" /><Relationship Type="http://schemas.openxmlformats.org/officeDocument/2006/relationships/theme" Target="/ppt/theme/theme12.xml" Id="rId20" /><Relationship Type="http://schemas.openxmlformats.org/officeDocument/2006/relationships/slideMaster" Target="/ppt/slideMasters/slideMaster11.xml" Id="rId1" /><Relationship Type="http://schemas.openxmlformats.org/officeDocument/2006/relationships/slide" Target="/ppt/slides/slide57.xml" Id="rId6" /><Relationship Type="http://schemas.openxmlformats.org/officeDocument/2006/relationships/slide" Target="/ppt/slides/slide108.xml" Id="rId11" /><Relationship Type="http://schemas.openxmlformats.org/officeDocument/2006/relationships/customXml" Target="/customXml/item22.xml" Id="rId24" /><Relationship Type="http://schemas.openxmlformats.org/officeDocument/2006/relationships/slide" Target="/ppt/slides/slide49.xml" Id="rId5" /><Relationship Type="http://schemas.openxmlformats.org/officeDocument/2006/relationships/notesMaster" Target="/ppt/notesMasters/notesMaster11.xml" Id="rId15" /><Relationship Type="http://schemas.openxmlformats.org/officeDocument/2006/relationships/customXml" Target="/customXml/item13.xml" Id="rId23" /><Relationship Type="http://schemas.openxmlformats.org/officeDocument/2006/relationships/slide" Target="/ppt/slides/slide910.xml" Id="rId10" /><Relationship Type="http://schemas.openxmlformats.org/officeDocument/2006/relationships/viewProps" Target="/ppt/viewProps.xml" Id="rId19" /><Relationship Type="http://schemas.openxmlformats.org/officeDocument/2006/relationships/slide" Target="/ppt/slides/slide311.xml" Id="rId4" /><Relationship Type="http://schemas.openxmlformats.org/officeDocument/2006/relationships/slide" Target="/ppt/slides/slide812.xml" Id="rId9" /><Relationship Type="http://schemas.openxmlformats.org/officeDocument/2006/relationships/slide" Target="/ppt/slides/slide1313.xml" Id="rId14" /><Relationship Type="http://schemas.microsoft.com/office/2018/10/relationships/authors" Target="/ppt/authors.xml" Id="rId22" /></Relationships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22.svg>
</file>

<file path=ppt/media/image33.png>
</file>

<file path=ppt/media/image43.svg>
</file>

<file path=ppt/media/image5.png>
</file>

<file path=ppt/media/image6.svg>
</file>

<file path=ppt/media/image73.jpg>
</file>

<file path=ppt/media/image8.jpg>
</file>

<file path=ppt/media/image92.jp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8.xml.rels>&#65279;<?xml version="1.0" encoding="utf-8"?><Relationships xmlns="http://schemas.openxmlformats.org/package/2006/relationships"><Relationship Type="http://schemas.openxmlformats.org/officeDocument/2006/relationships/slide" Target="/ppt/slides/slide108.xml" Id="rId2" /><Relationship Type="http://schemas.openxmlformats.org/officeDocument/2006/relationships/notesMaster" Target="/ppt/notesMasters/notesMaster11.xml" Id="rId1" /></Relationships>
</file>

<file path=ppt/notesSlides/_rels/notesSlide115.xml.rels>&#65279;<?xml version="1.0" encoding="utf-8"?><Relationships xmlns="http://schemas.openxmlformats.org/package/2006/relationships"><Relationship Type="http://schemas.openxmlformats.org/officeDocument/2006/relationships/slide" Target="/ppt/slides/slide115.xml" Id="rId2" /><Relationship Type="http://schemas.openxmlformats.org/officeDocument/2006/relationships/notesMaster" Target="/ppt/notesMasters/notesMaster11.xml" Id="rId1" /></Relationships>
</file>

<file path=ppt/notesSlides/_rels/notesSlide122.xml.rels>&#65279;<?xml version="1.0" encoding="utf-8"?><Relationships xmlns="http://schemas.openxmlformats.org/package/2006/relationships"><Relationship Type="http://schemas.openxmlformats.org/officeDocument/2006/relationships/slide" Target="/ppt/slides/slide122.xml" Id="rId2" /><Relationship Type="http://schemas.openxmlformats.org/officeDocument/2006/relationships/notesMaster" Target="/ppt/notesMasters/notesMaster11.xml" Id="rId1" /></Relationships>
</file>

<file path=ppt/notesSlides/_rels/notesSlide1313.xml.rels>&#65279;<?xml version="1.0" encoding="utf-8"?><Relationships xmlns="http://schemas.openxmlformats.org/package/2006/relationships"><Relationship Type="http://schemas.openxmlformats.org/officeDocument/2006/relationships/slide" Target="/ppt/slides/slide1313.xml" Id="rId2" /><Relationship Type="http://schemas.openxmlformats.org/officeDocument/2006/relationships/notesMaster" Target="/ppt/notesMasters/notesMaster11.xml" Id="rId1" /></Relationships>
</file>

<file path=ppt/notesSlides/_rels/notesSlide16.xml.rels>&#65279;<?xml version="1.0" encoding="utf-8"?><Relationships xmlns="http://schemas.openxmlformats.org/package/2006/relationships"><Relationship Type="http://schemas.openxmlformats.org/officeDocument/2006/relationships/slide" Target="/ppt/slides/slide16.xml" Id="rId2" /><Relationship Type="http://schemas.openxmlformats.org/officeDocument/2006/relationships/notesMaster" Target="/ppt/notesMasters/notesMaster11.xml" Id="rId1" /></Relationships>
</file>

<file path=ppt/notesSlides/_rels/notesSlide23.xml.rels>&#65279;<?xml version="1.0" encoding="utf-8"?><Relationships xmlns="http://schemas.openxmlformats.org/package/2006/relationships"><Relationship Type="http://schemas.openxmlformats.org/officeDocument/2006/relationships/slide" Target="/ppt/slides/slide23.xml" Id="rId2" /><Relationship Type="http://schemas.openxmlformats.org/officeDocument/2006/relationships/notesMaster" Target="/ppt/notesMasters/notesMaster11.xml" Id="rId1" /></Relationships>
</file>

<file path=ppt/notesSlides/_rels/notesSlide311.xml.rels>&#65279;<?xml version="1.0" encoding="utf-8"?><Relationships xmlns="http://schemas.openxmlformats.org/package/2006/relationships"><Relationship Type="http://schemas.openxmlformats.org/officeDocument/2006/relationships/slide" Target="/ppt/slides/slide311.xml" Id="rId2" /><Relationship Type="http://schemas.openxmlformats.org/officeDocument/2006/relationships/notesMaster" Target="/ppt/notesMasters/notesMaster11.xml" Id="rId1" /></Relationships>
</file>

<file path=ppt/notesSlides/_rels/notesSlide49.xml.rels>&#65279;<?xml version="1.0" encoding="utf-8"?><Relationships xmlns="http://schemas.openxmlformats.org/package/2006/relationships"><Relationship Type="http://schemas.openxmlformats.org/officeDocument/2006/relationships/slide" Target="/ppt/slides/slide49.xml" Id="rId2" /><Relationship Type="http://schemas.openxmlformats.org/officeDocument/2006/relationships/notesMaster" Target="/ppt/notesMasters/notesMaster11.xml" Id="rId1" /></Relationships>
</file>

<file path=ppt/notesSlides/_rels/notesSlide57.xml.rels>&#65279;<?xml version="1.0" encoding="utf-8"?><Relationships xmlns="http://schemas.openxmlformats.org/package/2006/relationships"><Relationship Type="http://schemas.openxmlformats.org/officeDocument/2006/relationships/slide" Target="/ppt/slides/slide57.xml" Id="rId2" /><Relationship Type="http://schemas.openxmlformats.org/officeDocument/2006/relationships/notesMaster" Target="/ppt/notesMasters/notesMaster11.xml" Id="rId1" /></Relationships>
</file>

<file path=ppt/notesSlides/_rels/notesSlide64.xml.rels>&#65279;<?xml version="1.0" encoding="utf-8"?><Relationships xmlns="http://schemas.openxmlformats.org/package/2006/relationships"><Relationship Type="http://schemas.openxmlformats.org/officeDocument/2006/relationships/slide" Target="/ppt/slides/slide64.xml" Id="rId2" /><Relationship Type="http://schemas.openxmlformats.org/officeDocument/2006/relationships/notesMaster" Target="/ppt/notesMasters/notesMaster11.xml" Id="rId1" /></Relationships>
</file>

<file path=ppt/notesSlides/_rels/notesSlide71.xml.rels>&#65279;<?xml version="1.0" encoding="utf-8"?><Relationships xmlns="http://schemas.openxmlformats.org/package/2006/relationships"><Relationship Type="http://schemas.openxmlformats.org/officeDocument/2006/relationships/slide" Target="/ppt/slides/slide71.xml" Id="rId2" /><Relationship Type="http://schemas.openxmlformats.org/officeDocument/2006/relationships/notesMaster" Target="/ppt/notesMasters/notesMaster11.xml" Id="rId1" /></Relationships>
</file>

<file path=ppt/notesSlides/_rels/notesSlide812.xml.rels>&#65279;<?xml version="1.0" encoding="utf-8"?><Relationships xmlns="http://schemas.openxmlformats.org/package/2006/relationships"><Relationship Type="http://schemas.openxmlformats.org/officeDocument/2006/relationships/slide" Target="/ppt/slides/slide812.xml" Id="rId2" /><Relationship Type="http://schemas.openxmlformats.org/officeDocument/2006/relationships/notesMaster" Target="/ppt/notesMasters/notesMaster11.xml" Id="rId1" /></Relationships>
</file>

<file path=ppt/notesSlides/_rels/notesSlide910.xml.rels>&#65279;<?xml version="1.0" encoding="utf-8"?><Relationships xmlns="http://schemas.openxmlformats.org/package/2006/relationships"><Relationship Type="http://schemas.openxmlformats.org/officeDocument/2006/relationships/slide" Target="/ppt/slides/slide910.xml" Id="rId2" /><Relationship Type="http://schemas.openxmlformats.org/officeDocument/2006/relationships/notesMaster" Target="/ppt/notesMasters/notesMaster11.xml" Id="rId1" /></Relationship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1085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90880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057067"/>
      </p:ext>
    </p:extLst>
  </p:cSld>
  <p:clrMapOvr>
    <a:masterClrMapping/>
  </p:clrMapOvr>
</p:notes>
</file>

<file path=ppt/notesSlides/notesSlide1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slideLayouts/_rels/slideLayout10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9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125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133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17.xml.rels>&#65279;<?xml version="1.0" encoding="utf-8"?><Relationships xmlns="http://schemas.openxmlformats.org/package/2006/relationships"><Relationship Type="http://schemas.openxmlformats.org/officeDocument/2006/relationships/image" Target="/ppt/media/image22.svg" Id="rId3" /><Relationship Type="http://schemas.openxmlformats.org/officeDocument/2006/relationships/image" Target="/ppt/media/image12.png" Id="rId2" /><Relationship Type="http://schemas.openxmlformats.org/officeDocument/2006/relationships/slideMaster" Target="/ppt/slideMasters/slideMaster11.xml" Id="rId1" /></Relationships>
</file>

<file path=ppt/slideLayouts/_rels/slideLayout26.xml.rels>&#65279;<?xml version="1.0" encoding="utf-8"?><Relationships xmlns="http://schemas.openxmlformats.org/package/2006/relationships"><Relationship Type="http://schemas.openxmlformats.org/officeDocument/2006/relationships/image" Target="/ppt/media/image43.svg" Id="rId3" /><Relationship Type="http://schemas.openxmlformats.org/officeDocument/2006/relationships/image" Target="/ppt/media/image33.png" Id="rId2" /><Relationship Type="http://schemas.openxmlformats.org/officeDocument/2006/relationships/slideMaster" Target="/ppt/slideMasters/slideMaster11.xml" Id="rId1" /></Relationships>
</file>

<file path=ppt/slideLayouts/_rels/slideLayout34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412.xml.rels>&#65279;<?xml version="1.0" encoding="utf-8"?><Relationships xmlns="http://schemas.openxmlformats.org/package/2006/relationships"><Relationship Type="http://schemas.openxmlformats.org/officeDocument/2006/relationships/image" Target="/ppt/media/image22.svg" Id="rId3" /><Relationship Type="http://schemas.openxmlformats.org/officeDocument/2006/relationships/image" Target="/ppt/media/image12.png" Id="rId2" /><Relationship Type="http://schemas.openxmlformats.org/officeDocument/2006/relationships/slideMaster" Target="/ppt/slideMasters/slideMaster11.xml" Id="rId1" /></Relationships>
</file>

<file path=ppt/slideLayouts/_rels/slideLayout510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68.xml.rels>&#65279;<?xml version="1.0" encoding="utf-8"?><Relationships xmlns="http://schemas.openxmlformats.org/package/2006/relationships"><Relationship Type="http://schemas.openxmlformats.org/officeDocument/2006/relationships/image" Target="/ppt/media/image43.svg" Id="rId3" /><Relationship Type="http://schemas.openxmlformats.org/officeDocument/2006/relationships/image" Target="/ppt/media/image33.png" Id="rId2" /><Relationship Type="http://schemas.openxmlformats.org/officeDocument/2006/relationships/slideMaster" Target="/ppt/slideMasters/slideMaster11.xml" Id="rId1" /></Relationships>
</file>

<file path=ppt/slideLayouts/_rels/slideLayout71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image" Target="/ppt/media/image22.svg" Id="rId3" /><Relationship Type="http://schemas.openxmlformats.org/officeDocument/2006/relationships/image" Target="/ppt/media/image12.png" Id="rId2" /><Relationship Type="http://schemas.openxmlformats.org/officeDocument/2006/relationships/slideMaster" Target="/ppt/slideMasters/slideMaster11.xml" Id="rId1" /></Relationships>
</file>

<file path=ppt/slideLayouts/_rels/slideLayout913.xml.rels>&#65279;<?xml version="1.0" encoding="utf-8"?><Relationships xmlns="http://schemas.openxmlformats.org/package/2006/relationships"><Relationship Type="http://schemas.openxmlformats.org/officeDocument/2006/relationships/image" Target="/ppt/media/image6.svg" Id="rId3" /><Relationship Type="http://schemas.openxmlformats.org/officeDocument/2006/relationships/image" Target="/ppt/media/image5.png" Id="rId2" /><Relationship Type="http://schemas.openxmlformats.org/officeDocument/2006/relationships/slideMaster" Target="/ppt/slideMasters/slideMaster11.xml" Id="rId1" /></Relationships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133.xml" Id="rId13" /><Relationship Type="http://schemas.openxmlformats.org/officeDocument/2006/relationships/slideLayout" Target="/ppt/slideLayouts/slideLayout34.xml" Id="rId3" /><Relationship Type="http://schemas.openxmlformats.org/officeDocument/2006/relationships/slideLayout" Target="/ppt/slideLayouts/slideLayout71.xml" Id="rId7" /><Relationship Type="http://schemas.openxmlformats.org/officeDocument/2006/relationships/slideLayout" Target="/ppt/slideLayouts/slideLayout125.xml" Id="rId12" /><Relationship Type="http://schemas.openxmlformats.org/officeDocument/2006/relationships/slideLayout" Target="/ppt/slideLayouts/slideLayout26.xml" Id="rId2" /><Relationship Type="http://schemas.openxmlformats.org/officeDocument/2006/relationships/slideLayout" Target="/ppt/slideLayouts/slideLayout17.xml" Id="rId1" /><Relationship Type="http://schemas.openxmlformats.org/officeDocument/2006/relationships/slideLayout" Target="/ppt/slideLayouts/slideLayout68.xml" Id="rId6" /><Relationship Type="http://schemas.openxmlformats.org/officeDocument/2006/relationships/slideLayout" Target="/ppt/slideLayouts/slideLayout119.xml" Id="rId11" /><Relationship Type="http://schemas.openxmlformats.org/officeDocument/2006/relationships/slideLayout" Target="/ppt/slideLayouts/slideLayout510.xml" Id="rId5" /><Relationship Type="http://schemas.openxmlformats.org/officeDocument/2006/relationships/slideLayout" Target="/ppt/slideLayouts/slideLayout1011.xml" Id="rId10" /><Relationship Type="http://schemas.openxmlformats.org/officeDocument/2006/relationships/slideLayout" Target="/ppt/slideLayouts/slideLayout412.xml" Id="rId4" /><Relationship Type="http://schemas.openxmlformats.org/officeDocument/2006/relationships/slideLayout" Target="/ppt/slideLayouts/slideLayout913.xml" Id="rId9" /><Relationship Type="http://schemas.openxmlformats.org/officeDocument/2006/relationships/theme" Target="/ppt/theme/theme12.xml" Id="rId14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08.xml.rels>&#65279;<?xml version="1.0" encoding="utf-8"?><Relationships xmlns="http://schemas.openxmlformats.org/package/2006/relationships"><Relationship Type="http://schemas.openxmlformats.org/officeDocument/2006/relationships/notesSlide" Target="/ppt/notesSlides/notesSlide108.xml" Id="rId2" /><Relationship Type="http://schemas.openxmlformats.org/officeDocument/2006/relationships/slideLayout" Target="/ppt/slideLayouts/slideLayout1011.xml" Id="rId1" /></Relationships>
</file>

<file path=ppt/slides/_rels/slide115.xml.rels>&#65279;<?xml version="1.0" encoding="utf-8"?><Relationships xmlns="http://schemas.openxmlformats.org/package/2006/relationships"><Relationship Type="http://schemas.openxmlformats.org/officeDocument/2006/relationships/notesSlide" Target="/ppt/notesSlides/notesSlide115.xml" Id="rId2" /><Relationship Type="http://schemas.openxmlformats.org/officeDocument/2006/relationships/slideLayout" Target="/ppt/slideLayouts/slideLayout119.xml" Id="rId1" /></Relationships>
</file>

<file path=ppt/slides/_rels/slide122.xml.rels>&#65279;<?xml version="1.0" encoding="utf-8"?><Relationships xmlns="http://schemas.openxmlformats.org/package/2006/relationships"><Relationship Type="http://schemas.openxmlformats.org/officeDocument/2006/relationships/notesSlide" Target="/ppt/notesSlides/notesSlide122.xml" Id="rId2" /><Relationship Type="http://schemas.openxmlformats.org/officeDocument/2006/relationships/slideLayout" Target="/ppt/slideLayouts/slideLayout125.xml" Id="rId1" /></Relationships>
</file>

<file path=ppt/slides/_rels/slide1313.xml.rels>&#65279;<?xml version="1.0" encoding="utf-8"?><Relationships xmlns="http://schemas.openxmlformats.org/package/2006/relationships"><Relationship Type="http://schemas.openxmlformats.org/officeDocument/2006/relationships/notesSlide" Target="/ppt/notesSlides/notesSlide1313.xml" Id="rId2" /><Relationship Type="http://schemas.openxmlformats.org/officeDocument/2006/relationships/slideLayout" Target="/ppt/slideLayouts/slideLayout133.xml" Id="rId1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notesSlide" Target="/ppt/notesSlides/notesSlide16.xml" Id="rId2" /><Relationship Type="http://schemas.openxmlformats.org/officeDocument/2006/relationships/slideLayout" Target="/ppt/slideLayouts/slideLayout17.xml" Id="rId1" /></Relationships>
</file>

<file path=ppt/slides/_rels/slide23.xml.rels>&#65279;<?xml version="1.0" encoding="utf-8"?><Relationships xmlns="http://schemas.openxmlformats.org/package/2006/relationships"><Relationship Type="http://schemas.openxmlformats.org/officeDocument/2006/relationships/notesSlide" Target="/ppt/notesSlides/notesSlide23.xml" Id="rId2" /><Relationship Type="http://schemas.openxmlformats.org/officeDocument/2006/relationships/slideLayout" Target="/ppt/slideLayouts/slideLayout26.xml" Id="rId1" /></Relationships>
</file>

<file path=ppt/slides/_rels/slide311.xml.rels>&#65279;<?xml version="1.0" encoding="utf-8"?><Relationships xmlns="http://schemas.openxmlformats.org/package/2006/relationships"><Relationship Type="http://schemas.openxmlformats.org/officeDocument/2006/relationships/image" Target="/ppt/media/image73.jpg" Id="rId3" /><Relationship Type="http://schemas.openxmlformats.org/officeDocument/2006/relationships/notesSlide" Target="/ppt/notesSlides/notesSlide311.xml" Id="rId2" /><Relationship Type="http://schemas.openxmlformats.org/officeDocument/2006/relationships/slideLayout" Target="/ppt/slideLayouts/slideLayout34.xml" Id="rId1" /></Relationships>
</file>

<file path=ppt/slides/_rels/slide49.xml.rels>&#65279;<?xml version="1.0" encoding="utf-8"?><Relationships xmlns="http://schemas.openxmlformats.org/package/2006/relationships"><Relationship Type="http://schemas.openxmlformats.org/officeDocument/2006/relationships/notesSlide" Target="/ppt/notesSlides/notesSlide49.xml" Id="rId2" /><Relationship Type="http://schemas.openxmlformats.org/officeDocument/2006/relationships/slideLayout" Target="/ppt/slideLayouts/slideLayout412.xml" Id="rId1" /></Relationships>
</file>

<file path=ppt/slides/_rels/slide57.xml.rels>&#65279;<?xml version="1.0" encoding="utf-8"?><Relationships xmlns="http://schemas.openxmlformats.org/package/2006/relationships"><Relationship Type="http://schemas.openxmlformats.org/officeDocument/2006/relationships/notesSlide" Target="/ppt/notesSlides/notesSlide57.xml" Id="rId2" /><Relationship Type="http://schemas.openxmlformats.org/officeDocument/2006/relationships/slideLayout" Target="/ppt/slideLayouts/slideLayout510.xml" Id="rId1" /></Relationships>
</file>

<file path=ppt/slides/_rels/slide64.xml.rels>&#65279;<?xml version="1.0" encoding="utf-8"?><Relationships xmlns="http://schemas.openxmlformats.org/package/2006/relationships"><Relationship Type="http://schemas.openxmlformats.org/officeDocument/2006/relationships/image" Target="/ppt/media/image8.jpg" Id="rId3" /><Relationship Type="http://schemas.openxmlformats.org/officeDocument/2006/relationships/notesSlide" Target="/ppt/notesSlides/notesSlide64.xml" Id="rId2" /><Relationship Type="http://schemas.openxmlformats.org/officeDocument/2006/relationships/slideLayout" Target="/ppt/slideLayouts/slideLayout68.xml" Id="rId1" /></Relationships>
</file>

<file path=ppt/slides/_rels/slide71.xml.rels>&#65279;<?xml version="1.0" encoding="utf-8"?><Relationships xmlns="http://schemas.openxmlformats.org/package/2006/relationships"><Relationship Type="http://schemas.openxmlformats.org/officeDocument/2006/relationships/notesSlide" Target="/ppt/notesSlides/notesSlide71.xml" Id="rId2" /><Relationship Type="http://schemas.openxmlformats.org/officeDocument/2006/relationships/slideLayout" Target="/ppt/slideLayouts/slideLayout71.xml" Id="rId1" /></Relationships>
</file>

<file path=ppt/slides/_rels/slide812.xml.rels>&#65279;<?xml version="1.0" encoding="utf-8"?><Relationships xmlns="http://schemas.openxmlformats.org/package/2006/relationships"><Relationship Type="http://schemas.openxmlformats.org/officeDocument/2006/relationships/notesSlide" Target="/ppt/notesSlides/notesSlide812.xml" Id="rId2" /><Relationship Type="http://schemas.openxmlformats.org/officeDocument/2006/relationships/slideLayout" Target="/ppt/slideLayouts/slideLayout82.xml" Id="rId1" /></Relationships>
</file>

<file path=ppt/slides/_rels/slide910.xml.rels>&#65279;<?xml version="1.0" encoding="utf-8"?><Relationships xmlns="http://schemas.openxmlformats.org/package/2006/relationships"><Relationship Type="http://schemas.openxmlformats.org/officeDocument/2006/relationships/image" Target="/ppt/media/image92.jpg" Id="rId3" /><Relationship Type="http://schemas.openxmlformats.org/officeDocument/2006/relationships/notesSlide" Target="/ppt/notesSlides/notesSlide910.xml" Id="rId2" /><Relationship Type="http://schemas.openxmlformats.org/officeDocument/2006/relationships/slideLayout" Target="/ppt/slideLayouts/slideLayout913.xml" Id="rId1" /></Relationships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90817E-5D17-45A5-8335-4C95D1C2A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10569634" cy="1801793"/>
          </a:xfrm>
        </p:spPr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30C8D7-5054-B89C-FA2C-E2638FFEA6AB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1183" y="2796209"/>
            <a:ext cx="3657598" cy="3147392"/>
          </a:xfrm>
        </p:spPr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2" name="Table Placeholder 11">
            <a:extLst>
              <a:ext uri="{FF2B5EF4-FFF2-40B4-BE49-F238E27FC236}">
                <a16:creationId xmlns:a16="http://schemas.microsoft.com/office/drawing/2014/main" id="{B8AFB73A-A673-163B-0655-0C5444C0E86A}"/>
              </a:ext>
            </a:extLst>
          </p:cNvPr>
          <p:cNvGraphicFramePr>
            <a:graphicFrameLocks noGrp="1"/>
          </p:cNvGraphicFramePr>
          <p:nvPr>
            <p:ph type="tbl" sz="quarter" idx="28"/>
            <p:extLst>
              <p:ext uri="{D42A27DB-BD31-4B8C-83A1-F6EECF244321}">
                <p14:modId xmlns:p14="http://schemas.microsoft.com/office/powerpoint/2010/main" val="4229000978"/>
              </p:ext>
            </p:extLst>
          </p:nvPr>
        </p:nvGraphicFramePr>
        <p:xfrm>
          <a:off x="4902200" y="2795588"/>
          <a:ext cx="6478588" cy="338328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012950">
                  <a:extLst>
                    <a:ext uri="{9D8B030D-6E8A-4147-A177-3AD203B41FA5}">
                      <a16:colId xmlns:a16="http://schemas.microsoft.com/office/drawing/2014/main" val="2346060848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3154591238"/>
                    </a:ext>
                  </a:extLst>
                </a:gridCol>
                <a:gridCol w="1226344">
                  <a:extLst>
                    <a:ext uri="{9D8B030D-6E8A-4147-A177-3AD203B41FA5}">
                      <a16:colId xmlns:a16="http://schemas.microsoft.com/office/drawing/2014/main" val="2876219306"/>
                    </a:ext>
                  </a:extLst>
                </a:gridCol>
                <a:gridCol w="1226344">
                  <a:extLst>
                    <a:ext uri="{9D8B030D-6E8A-4147-A177-3AD203B41FA5}">
                      <a16:colId xmlns:a16="http://schemas.microsoft.com/office/drawing/2014/main" val="2547587136"/>
                    </a:ext>
                  </a:extLst>
                </a:gridCol>
              </a:tblGrid>
              <a:tr h="428041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2669747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4373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8166755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21923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7427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342164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5A7019F-FB8F-0842-186B-1C366F52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6400800" cy="1828800"/>
          </a:xfrm>
        </p:spPr>
        <p:txBody>
          <a:bodyPr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96622-BFDE-D806-F80F-CB3D2EE19A5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1185" y="3067050"/>
            <a:ext cx="6400800" cy="3048000"/>
          </a:xfrm>
        </p:spPr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Practice makes perfect, so strengthen your familiarity </a:t>
            </a:r>
            <a:br>
              <a:rPr lang="en-US" dirty="0"/>
            </a:br>
            <a:r>
              <a:rPr lang="en-US" dirty="0"/>
              <a:t>with the presentation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BBBA10-FE5A-0E22-8734-469B03FFEFC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7861300" y="3067050"/>
            <a:ext cx="3519515" cy="3048000"/>
          </a:xfrm>
        </p:spPr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60630362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1" name="Table Placeholder 10">
            <a:extLst>
              <a:ext uri="{FF2B5EF4-FFF2-40B4-BE49-F238E27FC236}">
                <a16:creationId xmlns:a16="http://schemas.microsoft.com/office/drawing/2014/main" id="{19A042B4-0E02-BBE6-9F5B-2A6B15FD2EF9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3433580347"/>
              </p:ext>
            </p:extLst>
          </p:nvPr>
        </p:nvGraphicFramePr>
        <p:xfrm>
          <a:off x="811213" y="2757488"/>
          <a:ext cx="10561638" cy="34213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128999">
                  <a:extLst>
                    <a:ext uri="{9D8B030D-6E8A-4147-A177-3AD203B41FA5}">
                      <a16:colId xmlns:a16="http://schemas.microsoft.com/office/drawing/2014/main" val="286468058"/>
                    </a:ext>
                  </a:extLst>
                </a:gridCol>
                <a:gridCol w="3128999">
                  <a:extLst>
                    <a:ext uri="{9D8B030D-6E8A-4147-A177-3AD203B41FA5}">
                      <a16:colId xmlns:a16="http://schemas.microsoft.com/office/drawing/2014/main" val="1948692119"/>
                    </a:ext>
                  </a:extLst>
                </a:gridCol>
                <a:gridCol w="2151820">
                  <a:extLst>
                    <a:ext uri="{9D8B030D-6E8A-4147-A177-3AD203B41FA5}">
                      <a16:colId xmlns:a16="http://schemas.microsoft.com/office/drawing/2014/main" val="2460844711"/>
                    </a:ext>
                  </a:extLst>
                </a:gridCol>
                <a:gridCol w="2151820">
                  <a:extLst>
                    <a:ext uri="{9D8B030D-6E8A-4147-A177-3AD203B41FA5}">
                      <a16:colId xmlns:a16="http://schemas.microsoft.com/office/drawing/2014/main" val="1351784360"/>
                    </a:ext>
                  </a:extLst>
                </a:gridCol>
              </a:tblGrid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1256448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394109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386815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491157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303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634760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185" y="2774786"/>
            <a:ext cx="6400800" cy="3257550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7"/>
            <a:ext cx="6400800" cy="5203387"/>
          </a:xfrm>
        </p:spPr>
        <p:txBody>
          <a:bodyPr anchor="ctr"/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2" name="Picture Placeholder 11" descr="Smiling woman waving at camera">
            <a:extLst>
              <a:ext uri="{FF2B5EF4-FFF2-40B4-BE49-F238E27FC236}">
                <a16:creationId xmlns:a16="http://schemas.microsoft.com/office/drawing/2014/main" id="{305341A4-1B00-C8F4-5862-79A826C750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682" r="16682"/>
          <a:stretch/>
        </p:blipFill>
        <p:spPr>
          <a:xfrm>
            <a:off x="7401915" y="304690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7599718" cy="3051394"/>
          </a:xfrm>
        </p:spPr>
        <p:txBody>
          <a:bodyPr anchor="b"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3965028"/>
            <a:ext cx="7599718" cy="1493781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828800"/>
          </a:xfrm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953000" y="2768043"/>
            <a:ext cx="6400799" cy="3231221"/>
          </a:xfrm>
        </p:spPr>
        <p:txBody>
          <a:bodyPr anchor="b"/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6400800" cy="3051393"/>
          </a:xfrm>
        </p:spPr>
        <p:txBody>
          <a:bodyPr anchor="b"/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3965028"/>
            <a:ext cx="6400799" cy="1966747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pic>
        <p:nvPicPr>
          <p:cNvPr id="11" name="Picture Placeholder 10" descr="A person giving a thumbs up">
            <a:extLst>
              <a:ext uri="{FF2B5EF4-FFF2-40B4-BE49-F238E27FC236}">
                <a16:creationId xmlns:a16="http://schemas.microsoft.com/office/drawing/2014/main" id="{21652B53-B253-E648-F33E-78767A29B6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3" r="23"/>
          <a:stretch/>
        </p:blipFill>
        <p:spPr>
          <a:xfrm>
            <a:off x="8091187" y="247518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r>
              <a:rPr lang="en-US" dirty="0"/>
              <a:t>Voice modulation is a powerful tool in public speaking. It involves varying pitch, tone, and volume to convey emotion, emphasize points, and maintain interest. 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3835400" y="2185127"/>
            <a:ext cx="2736849" cy="4067717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1A2D1D-0937-D2AC-EE47-05940DD770E0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221564" y="2184400"/>
            <a:ext cx="4156619" cy="4046290"/>
          </a:xfrm>
        </p:spPr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dirty="0"/>
              <a:t>Speaking impact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0330" y="2771566"/>
            <a:ext cx="6275387" cy="3271324"/>
          </a:xfrm>
        </p:spPr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  <p:pic>
        <p:nvPicPr>
          <p:cNvPr id="15" name="Picture Placeholder 14" descr="Man gesturing in front of laptop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9048" r="19048"/>
          <a:stretch/>
        </p:blipFill>
        <p:spPr>
          <a:xfrm>
            <a:off x="7709054" y="459137"/>
            <a:ext cx="4126800" cy="4126800"/>
          </a:xfrm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theme/theme12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3.xml><?xml version="1.0" encoding="utf-8"?>
<ds:datastoreItem xmlns:ds="http://schemas.openxmlformats.org/officeDocument/2006/customXml" ds:itemID="{ECF14FD5-A096-4D90-927F-14121C04026D}"/>
</file>

<file path=customXml/itemProps22.xml><?xml version="1.0" encoding="utf-8"?>
<ds:datastoreItem xmlns:ds="http://schemas.openxmlformats.org/officeDocument/2006/customXml" ds:itemID="{FA81F5C2-3514-4A07-8A5F-801AC1F704E0}"/>
</file>

<file path=customXml/itemProps31.xml><?xml version="1.0" encoding="utf-8"?>
<ds:datastoreItem xmlns:ds="http://schemas.openxmlformats.org/officeDocument/2006/customXml" ds:itemID="{A9458E52-C9AB-45CD-90E2-A592FBC3F28E}"/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1</ap:TotalTime>
  <ap:Words>418</ap:Words>
  <ap:Application>Microsoft Office PowerPoint</ap:Application>
  <ap:PresentationFormat>Widescreen</ap:PresentationFormat>
  <ap:Paragraphs>115</ap:Paragraphs>
  <ap:Slides>13</ap:Slides>
  <ap:Notes>13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7">
      <vt:lpstr>Arial</vt:lpstr>
      <vt:lpstr>Arial Black</vt:lpstr>
      <vt:lpstr>Calibri</vt:lpstr>
      <vt:lpstr>Custom</vt:lpstr>
      <vt:lpstr>Basic presentation</vt:lpstr>
      <vt:lpstr>Agenda</vt:lpstr>
      <vt:lpstr>The power of communication</vt:lpstr>
      <vt:lpstr>Overcoming nervousness</vt:lpstr>
      <vt:lpstr>Engaging the audience</vt:lpstr>
      <vt:lpstr>Selecting 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terms:created xsi:type="dcterms:W3CDTF">2024-01-03T23:14:54Z</dcterms:created>
  <dcterms:modified xsi:type="dcterms:W3CDTF">2024-02-21T05:23:29Z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